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0"/>
  </p:notesMasterIdLst>
  <p:sldIdLst>
    <p:sldId id="256" r:id="rId2"/>
    <p:sldId id="263" r:id="rId3"/>
    <p:sldId id="257" r:id="rId4"/>
    <p:sldId id="258" r:id="rId5"/>
    <p:sldId id="259" r:id="rId6"/>
    <p:sldId id="260" r:id="rId7"/>
    <p:sldId id="261" r:id="rId8"/>
    <p:sldId id="262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243"/>
    <p:restoredTop sz="94674"/>
  </p:normalViewPr>
  <p:slideViewPr>
    <p:cSldViewPr snapToGrid="0" snapToObjects="1">
      <p:cViewPr varScale="1">
        <p:scale>
          <a:sx n="104" d="100"/>
          <a:sy n="104" d="100"/>
        </p:scale>
        <p:origin x="232" y="6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notesMaster" Target="notesMasters/notesMaster1.xml"/></Relationships>
</file>

<file path=ppt/media/image1.tiff>
</file>

<file path=ppt/media/image10.tiff>
</file>

<file path=ppt/media/image11.tiff>
</file>

<file path=ppt/media/image2.tiff>
</file>

<file path=ppt/media/image3.tiff>
</file>

<file path=ppt/media/image4.png>
</file>

<file path=ppt/media/image5.tiff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DE70815-18BA-544E-BB86-C387F625D138}" type="datetimeFigureOut">
              <a:rPr lang="en-GB" smtClean="0"/>
              <a:t>17/01/2018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8BCBD6D-AED7-CB43-8EAA-4A5B91450FE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989951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err="1" smtClean="0"/>
              <a:t>Erstellen</a:t>
            </a:r>
            <a:r>
              <a:rPr lang="en-GB" dirty="0" smtClean="0"/>
              <a:t> </a:t>
            </a:r>
            <a:r>
              <a:rPr lang="en-GB" dirty="0" err="1" smtClean="0"/>
              <a:t>eines</a:t>
            </a:r>
            <a:r>
              <a:rPr lang="en-GB" dirty="0" smtClean="0"/>
              <a:t> Bitcoin Script </a:t>
            </a:r>
            <a:r>
              <a:rPr lang="en-GB" dirty="0" err="1" smtClean="0"/>
              <a:t>Debuger</a:t>
            </a:r>
            <a:r>
              <a:rPr lang="en-GB" dirty="0" smtClean="0"/>
              <a:t>,</a:t>
            </a:r>
            <a:r>
              <a:rPr lang="en-GB" baseline="0" dirty="0" smtClean="0"/>
              <a:t> </a:t>
            </a:r>
            <a:r>
              <a:rPr lang="en-GB" baseline="0" dirty="0" err="1" smtClean="0"/>
              <a:t>welcher</a:t>
            </a:r>
            <a:r>
              <a:rPr lang="en-GB" baseline="0" dirty="0" smtClean="0"/>
              <a:t> die </a:t>
            </a:r>
            <a:r>
              <a:rPr lang="en-GB" baseline="0" dirty="0" err="1" smtClean="0"/>
              <a:t>eingabe</a:t>
            </a:r>
            <a:r>
              <a:rPr lang="en-GB" baseline="0" dirty="0" smtClean="0"/>
              <a:t> von Input Script und </a:t>
            </a:r>
            <a:r>
              <a:rPr lang="en-GB" baseline="0" dirty="0" err="1" smtClean="0"/>
              <a:t>outputscript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8BCBD6D-AED7-CB43-8EAA-4A5B91450FE7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7291365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6D1914-3BE3-1745-B9C0-956BBD1A3602}" type="datetimeFigureOut">
              <a:rPr lang="en-GB" smtClean="0"/>
              <a:t>17/01/2018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22D501-D837-564D-8603-324F0183A4B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873674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6D1914-3BE3-1745-B9C0-956BBD1A3602}" type="datetimeFigureOut">
              <a:rPr lang="en-GB" smtClean="0"/>
              <a:t>17/01/2018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22D501-D837-564D-8603-324F0183A4B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6222994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6D1914-3BE3-1745-B9C0-956BBD1A3602}" type="datetimeFigureOut">
              <a:rPr lang="en-GB" smtClean="0"/>
              <a:t>17/01/2018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22D501-D837-564D-8603-324F0183A4B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7552494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6D1914-3BE3-1745-B9C0-956BBD1A3602}" type="datetimeFigureOut">
              <a:rPr lang="en-GB" smtClean="0"/>
              <a:t>17/01/2018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22D501-D837-564D-8603-324F0183A4B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712678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6D1914-3BE3-1745-B9C0-956BBD1A3602}" type="datetimeFigureOut">
              <a:rPr lang="en-GB" smtClean="0"/>
              <a:t>17/01/2018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22D501-D837-564D-8603-324F0183A4B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0045891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6D1914-3BE3-1745-B9C0-956BBD1A3602}" type="datetimeFigureOut">
              <a:rPr lang="en-GB" smtClean="0"/>
              <a:t>17/01/2018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22D501-D837-564D-8603-324F0183A4B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670395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6D1914-3BE3-1745-B9C0-956BBD1A3602}" type="datetimeFigureOut">
              <a:rPr lang="en-GB" smtClean="0"/>
              <a:t>17/01/2018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22D501-D837-564D-8603-324F0183A4B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622261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6D1914-3BE3-1745-B9C0-956BBD1A3602}" type="datetimeFigureOut">
              <a:rPr lang="en-GB" smtClean="0"/>
              <a:t>17/01/2018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22D501-D837-564D-8603-324F0183A4B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0836612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6D1914-3BE3-1745-B9C0-956BBD1A3602}" type="datetimeFigureOut">
              <a:rPr lang="en-GB" smtClean="0"/>
              <a:t>17/01/2018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22D501-D837-564D-8603-324F0183A4B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160548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6D1914-3BE3-1745-B9C0-956BBD1A3602}" type="datetimeFigureOut">
              <a:rPr lang="en-GB" smtClean="0"/>
              <a:t>17/01/2018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22D501-D837-564D-8603-324F0183A4B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82681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6D1914-3BE3-1745-B9C0-956BBD1A3602}" type="datetimeFigureOut">
              <a:rPr lang="en-GB" smtClean="0"/>
              <a:t>17/01/2018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22D501-D837-564D-8603-324F0183A4B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16003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46D1914-3BE3-1745-B9C0-956BBD1A3602}" type="datetimeFigureOut">
              <a:rPr lang="en-GB" smtClean="0"/>
              <a:t>17/01/2018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A22D501-D837-564D-8603-324F0183A4B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947509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tiff"/><Relationship Id="rId3" Type="http://schemas.openxmlformats.org/officeDocument/2006/relationships/image" Target="../media/image2.tif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tif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tif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4" Type="http://schemas.openxmlformats.org/officeDocument/2006/relationships/image" Target="../media/image8.tiff"/><Relationship Id="rId5" Type="http://schemas.openxmlformats.org/officeDocument/2006/relationships/image" Target="../media/image9.tiff"/><Relationship Id="rId6" Type="http://schemas.openxmlformats.org/officeDocument/2006/relationships/image" Target="../media/image10.tif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tif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5000" b="-1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55762" y="1122363"/>
            <a:ext cx="4080476" cy="4080476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523385" y="2571919"/>
            <a:ext cx="11145232" cy="144655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 algn="ctr"/>
            <a:r>
              <a:rPr lang="en-GB" sz="8800" b="1" dirty="0" smtClean="0">
                <a:ln>
                  <a:solidFill>
                    <a:sysClr val="windowText" lastClr="000000"/>
                  </a:solidFill>
                </a:ln>
                <a:solidFill>
                  <a:schemeClr val="bg2">
                    <a:lumMod val="25000"/>
                  </a:schemeClr>
                </a:solidFill>
                <a:effectLst>
                  <a:glow rad="63500">
                    <a:schemeClr val="accent4">
                      <a:satMod val="175000"/>
                      <a:alpha val="40000"/>
                    </a:schemeClr>
                  </a:glow>
                </a:effectLst>
              </a:rPr>
              <a:t>Bitcoin Script Debugger</a:t>
            </a:r>
            <a:endParaRPr lang="en-GB" sz="8800" b="1" dirty="0">
              <a:ln>
                <a:solidFill>
                  <a:sysClr val="windowText" lastClr="000000"/>
                </a:solidFill>
              </a:ln>
              <a:solidFill>
                <a:schemeClr val="bg2">
                  <a:lumMod val="25000"/>
                </a:schemeClr>
              </a:solidFill>
              <a:effectLst>
                <a:glow rad="63500">
                  <a:schemeClr val="accent4">
                    <a:satMod val="175000"/>
                    <a:alpha val="40000"/>
                  </a:schemeClr>
                </a:glo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94924299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48000" r="-48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dirty="0" smtClean="0"/>
              <a:t>Bitcoin Script, what is it?</a:t>
            </a:r>
            <a:endParaRPr lang="en-GB" b="1" dirty="0"/>
          </a:p>
        </p:txBody>
      </p:sp>
      <p:sp>
        <p:nvSpPr>
          <p:cNvPr id="4" name="TextBox 3"/>
          <p:cNvSpPr txBox="1"/>
          <p:nvPr/>
        </p:nvSpPr>
        <p:spPr>
          <a:xfrm>
            <a:off x="1186248" y="1521043"/>
            <a:ext cx="3768812" cy="1815882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sz="2800" b="1" dirty="0" smtClean="0"/>
              <a:t>Input Script = Script Sig</a:t>
            </a:r>
          </a:p>
          <a:p>
            <a:endParaRPr lang="en-GB" sz="2800" dirty="0" smtClean="0"/>
          </a:p>
          <a:p>
            <a:r>
              <a:rPr lang="en-GB" sz="2800" dirty="0" smtClean="0"/>
              <a:t>OP_1</a:t>
            </a:r>
          </a:p>
          <a:p>
            <a:r>
              <a:rPr lang="en-GB" sz="2800" dirty="0" smtClean="0"/>
              <a:t>OP_1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1186246" y="3525794"/>
            <a:ext cx="4831495" cy="2246769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sz="2800" b="1" dirty="0" smtClean="0"/>
              <a:t>Output Script = Script Pub Key</a:t>
            </a:r>
          </a:p>
          <a:p>
            <a:endParaRPr lang="en-GB" sz="2800" dirty="0"/>
          </a:p>
          <a:p>
            <a:r>
              <a:rPr lang="en-GB" sz="2800" dirty="0" smtClean="0"/>
              <a:t>OP_ADD</a:t>
            </a:r>
          </a:p>
          <a:p>
            <a:r>
              <a:rPr lang="en-GB" sz="2800" dirty="0" smtClean="0"/>
              <a:t>OP_2</a:t>
            </a:r>
          </a:p>
          <a:p>
            <a:r>
              <a:rPr lang="en-GB" sz="2800" dirty="0" smtClean="0"/>
              <a:t>OP_EQUAL</a:t>
            </a:r>
            <a:endParaRPr lang="en-GB" sz="2800" dirty="0"/>
          </a:p>
        </p:txBody>
      </p:sp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74118974"/>
              </p:ext>
            </p:extLst>
          </p:nvPr>
        </p:nvGraphicFramePr>
        <p:xfrm>
          <a:off x="6932140" y="365125"/>
          <a:ext cx="4421660" cy="594360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210830"/>
                <a:gridCol w="2210830"/>
              </a:tblGrid>
              <a:tr h="370840">
                <a:tc>
                  <a:txBody>
                    <a:bodyPr/>
                    <a:lstStyle/>
                    <a:p>
                      <a:r>
                        <a:rPr lang="en-GB" sz="2400" dirty="0" smtClean="0"/>
                        <a:t>Opcode</a:t>
                      </a:r>
                      <a:endParaRPr lang="en-GB" sz="2400" dirty="0"/>
                    </a:p>
                  </a:txBody>
                  <a:tcPr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2400" dirty="0" smtClean="0"/>
                        <a:t>Stack</a:t>
                      </a:r>
                      <a:endParaRPr lang="en-GB" sz="2400" dirty="0"/>
                    </a:p>
                  </a:txBody>
                  <a:tcPr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GB" sz="2400" dirty="0" smtClean="0"/>
                        <a:t>OP_1</a:t>
                      </a:r>
                      <a:endParaRPr lang="en-GB" sz="2400" dirty="0"/>
                    </a:p>
                  </a:txBody>
                  <a:tcPr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endParaRPr lang="en-GB" sz="2400" dirty="0"/>
                    </a:p>
                  </a:txBody>
                  <a:tcPr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endParaRPr lang="en-GB" sz="2400" dirty="0"/>
                    </a:p>
                  </a:txBody>
                  <a:tcPr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GB" sz="2400" dirty="0" smtClean="0"/>
                        <a:t>1</a:t>
                      </a:r>
                      <a:endParaRPr lang="en-GB" sz="2400" dirty="0"/>
                    </a:p>
                  </a:txBody>
                  <a:tcPr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GB" sz="2400" dirty="0" smtClean="0"/>
                        <a:t>OP_1</a:t>
                      </a:r>
                      <a:endParaRPr lang="en-GB" sz="2400" dirty="0"/>
                    </a:p>
                  </a:txBody>
                  <a:tcPr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endParaRPr lang="en-GB" sz="2400" dirty="0"/>
                    </a:p>
                  </a:txBody>
                  <a:tcPr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endParaRPr lang="en-GB" sz="2400" dirty="0"/>
                    </a:p>
                  </a:txBody>
                  <a:tcPr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en-GB" sz="2400" dirty="0" smtClean="0"/>
                        <a:t>1</a:t>
                      </a:r>
                      <a:endParaRPr lang="en-GB" sz="2400" dirty="0"/>
                    </a:p>
                  </a:txBody>
                  <a:tcPr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endParaRPr lang="en-GB" sz="2400" dirty="0"/>
                    </a:p>
                  </a:txBody>
                  <a:tcPr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GB" sz="2400" dirty="0" smtClean="0"/>
                        <a:t>1</a:t>
                      </a:r>
                      <a:endParaRPr lang="en-GB" sz="2400" dirty="0"/>
                    </a:p>
                  </a:txBody>
                  <a:tcPr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GB" sz="2400" dirty="0" smtClean="0"/>
                        <a:t>OP_ADD</a:t>
                      </a:r>
                      <a:endParaRPr lang="en-GB" sz="2400" dirty="0"/>
                    </a:p>
                  </a:txBody>
                  <a:tcPr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endParaRPr lang="en-GB" sz="2400" dirty="0"/>
                    </a:p>
                  </a:txBody>
                  <a:tcPr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endParaRPr lang="en-GB" sz="2400" dirty="0"/>
                    </a:p>
                  </a:txBody>
                  <a:tcPr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GB" sz="2400" dirty="0" smtClean="0"/>
                        <a:t>2</a:t>
                      </a:r>
                      <a:endParaRPr lang="en-GB" sz="2400" dirty="0"/>
                    </a:p>
                  </a:txBody>
                  <a:tcPr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GB" sz="2400" dirty="0" smtClean="0"/>
                        <a:t>OP_2</a:t>
                      </a:r>
                      <a:endParaRPr lang="en-GB" sz="2400" dirty="0"/>
                    </a:p>
                  </a:txBody>
                  <a:tcPr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endParaRPr lang="en-GB" sz="2400" dirty="0"/>
                    </a:p>
                  </a:txBody>
                  <a:tcPr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endParaRPr lang="en-GB" sz="2400" dirty="0"/>
                    </a:p>
                  </a:txBody>
                  <a:tcPr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en-GB" sz="2400" dirty="0" smtClean="0"/>
                        <a:t>2</a:t>
                      </a:r>
                      <a:endParaRPr lang="en-GB" sz="2400" dirty="0"/>
                    </a:p>
                  </a:txBody>
                  <a:tcPr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endParaRPr lang="en-GB" sz="2400" dirty="0"/>
                    </a:p>
                  </a:txBody>
                  <a:tcPr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GB" sz="2400" dirty="0" smtClean="0"/>
                        <a:t>2</a:t>
                      </a:r>
                      <a:endParaRPr lang="en-GB" sz="2400" dirty="0"/>
                    </a:p>
                  </a:txBody>
                  <a:tcPr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GB" sz="2400" dirty="0" smtClean="0"/>
                        <a:t>OP_EQUAL</a:t>
                      </a:r>
                      <a:endParaRPr lang="en-GB" sz="2400" dirty="0"/>
                    </a:p>
                  </a:txBody>
                  <a:tcPr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endParaRPr lang="en-GB" sz="2400" dirty="0"/>
                    </a:p>
                  </a:txBody>
                  <a:tcPr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endParaRPr lang="en-GB" sz="2400" dirty="0"/>
                    </a:p>
                  </a:txBody>
                  <a:tcPr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GB" sz="2400" dirty="0" smtClean="0"/>
                        <a:t>1</a:t>
                      </a:r>
                      <a:endParaRPr lang="en-GB" sz="2400" dirty="0"/>
                    </a:p>
                  </a:txBody>
                  <a:tcPr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61303733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>
                <a:effectLst/>
              </a:rPr>
              <a:t>Erläuterung</a:t>
            </a:r>
            <a:r>
              <a:rPr lang="en-US" dirty="0" smtClean="0">
                <a:effectLst/>
              </a:rPr>
              <a:t> der </a:t>
            </a:r>
            <a:r>
              <a:rPr lang="en-US" dirty="0" err="1" smtClean="0">
                <a:effectLst/>
              </a:rPr>
              <a:t>Aufgabenstellung</a:t>
            </a:r>
            <a:r>
              <a:rPr lang="en-US" dirty="0" smtClean="0">
                <a:effectLst/>
              </a:rPr>
              <a:t/>
            </a:r>
            <a:br>
              <a:rPr lang="en-US" dirty="0" smtClean="0">
                <a:effectLst/>
              </a:rPr>
            </a:br>
            <a:endParaRPr lang="en-GB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884921"/>
            <a:ext cx="10515600" cy="3886757"/>
          </a:xfrm>
        </p:spPr>
      </p:pic>
    </p:spTree>
    <p:extLst>
      <p:ext uri="{BB962C8B-B14F-4D97-AF65-F5344CB8AC3E}">
        <p14:creationId xmlns:p14="http://schemas.microsoft.com/office/powerpoint/2010/main" val="106396517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err="1" smtClean="0">
                <a:effectLst/>
              </a:rPr>
              <a:t>Übersicht</a:t>
            </a:r>
            <a:r>
              <a:rPr lang="en-US" dirty="0" smtClean="0">
                <a:effectLst/>
              </a:rPr>
              <a:t> </a:t>
            </a:r>
            <a:r>
              <a:rPr lang="en-US" dirty="0" err="1" smtClean="0">
                <a:effectLst/>
              </a:rPr>
              <a:t>über</a:t>
            </a:r>
            <a:r>
              <a:rPr lang="en-US" dirty="0" smtClean="0">
                <a:effectLst/>
              </a:rPr>
              <a:t> </a:t>
            </a:r>
            <a:r>
              <a:rPr lang="en-US" dirty="0" err="1" smtClean="0">
                <a:effectLst/>
              </a:rPr>
              <a:t>Zielsetzung</a:t>
            </a:r>
            <a:r>
              <a:rPr lang="en-US" dirty="0" smtClean="0">
                <a:effectLst/>
              </a:rPr>
              <a:t> und </a:t>
            </a:r>
            <a:r>
              <a:rPr lang="en-US" dirty="0" err="1" smtClean="0">
                <a:effectLst/>
              </a:rPr>
              <a:t>Anforderungen</a:t>
            </a:r>
            <a:r>
              <a:rPr lang="en-US" dirty="0" smtClean="0">
                <a:effectLst/>
              </a:rPr>
              <a:t/>
            </a:r>
            <a:br>
              <a:rPr lang="en-US" dirty="0" smtClean="0">
                <a:effectLst/>
              </a:rPr>
            </a:b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numCol="1"/>
          <a:lstStyle/>
          <a:p>
            <a:r>
              <a:rPr lang="en-GB" dirty="0" err="1" smtClean="0"/>
              <a:t>Zielsetzung</a:t>
            </a:r>
            <a:endParaRPr lang="en-GB" dirty="0" smtClean="0"/>
          </a:p>
          <a:p>
            <a:pPr lvl="1"/>
            <a:r>
              <a:rPr lang="en-GB" dirty="0" err="1" smtClean="0"/>
              <a:t>Eingabe</a:t>
            </a:r>
            <a:r>
              <a:rPr lang="en-GB" dirty="0" smtClean="0"/>
              <a:t> von Locking und Unlocking Scripts.</a:t>
            </a:r>
          </a:p>
          <a:p>
            <a:pPr lvl="1"/>
            <a:r>
              <a:rPr lang="en-GB" dirty="0" smtClean="0"/>
              <a:t>Syntax highlighting</a:t>
            </a:r>
          </a:p>
          <a:p>
            <a:pPr lvl="1"/>
            <a:r>
              <a:rPr lang="en-GB" dirty="0" err="1" smtClean="0"/>
              <a:t>Ausführen</a:t>
            </a:r>
            <a:r>
              <a:rPr lang="en-GB" dirty="0" smtClean="0"/>
              <a:t> der Scripts und </a:t>
            </a:r>
            <a:r>
              <a:rPr lang="en-GB" dirty="0" err="1" smtClean="0"/>
              <a:t>darstellung</a:t>
            </a:r>
            <a:r>
              <a:rPr lang="en-GB" dirty="0" smtClean="0"/>
              <a:t> der </a:t>
            </a:r>
            <a:r>
              <a:rPr lang="en-GB" dirty="0" err="1" smtClean="0"/>
              <a:t>resultate</a:t>
            </a:r>
            <a:endParaRPr lang="en-GB" dirty="0" smtClean="0"/>
          </a:p>
          <a:p>
            <a:pPr lvl="1"/>
            <a:r>
              <a:rPr lang="en-GB" dirty="0" err="1" smtClean="0"/>
              <a:t>Schritweise</a:t>
            </a:r>
            <a:r>
              <a:rPr lang="en-GB" dirty="0" smtClean="0"/>
              <a:t> </a:t>
            </a:r>
            <a:r>
              <a:rPr lang="en-GB" dirty="0" err="1" smtClean="0"/>
              <a:t>ausführung</a:t>
            </a:r>
            <a:r>
              <a:rPr lang="en-GB" dirty="0" smtClean="0"/>
              <a:t> der Scripts</a:t>
            </a:r>
          </a:p>
          <a:p>
            <a:pPr lvl="1"/>
            <a:r>
              <a:rPr lang="en-GB" dirty="0" smtClean="0"/>
              <a:t>Laden von </a:t>
            </a:r>
            <a:r>
              <a:rPr lang="en-GB" dirty="0" err="1"/>
              <a:t>b</a:t>
            </a:r>
            <a:r>
              <a:rPr lang="en-GB" dirty="0" err="1" smtClean="0"/>
              <a:t>eispiel</a:t>
            </a:r>
            <a:r>
              <a:rPr lang="en-GB" dirty="0" smtClean="0"/>
              <a:t> Scripts</a:t>
            </a:r>
          </a:p>
          <a:p>
            <a:pPr lvl="1"/>
            <a:r>
              <a:rPr lang="en-GB" dirty="0" err="1" smtClean="0"/>
              <a:t>Verifizieren</a:t>
            </a:r>
            <a:r>
              <a:rPr lang="en-GB" dirty="0" smtClean="0"/>
              <a:t> </a:t>
            </a:r>
            <a:r>
              <a:rPr lang="en-GB" dirty="0" err="1" smtClean="0"/>
              <a:t>ob</a:t>
            </a:r>
            <a:r>
              <a:rPr lang="en-GB" dirty="0" smtClean="0"/>
              <a:t> </a:t>
            </a:r>
            <a:r>
              <a:rPr lang="en-GB" dirty="0" err="1" smtClean="0"/>
              <a:t>ein</a:t>
            </a:r>
            <a:r>
              <a:rPr lang="en-GB" dirty="0" smtClean="0"/>
              <a:t> Script </a:t>
            </a:r>
            <a:r>
              <a:rPr lang="en-GB" dirty="0" err="1" smtClean="0"/>
              <a:t>ein</a:t>
            </a:r>
            <a:r>
              <a:rPr lang="en-GB" dirty="0" smtClean="0"/>
              <a:t> Standard Script </a:t>
            </a:r>
            <a:r>
              <a:rPr lang="en-GB" dirty="0" err="1" smtClean="0"/>
              <a:t>ist</a:t>
            </a:r>
            <a:r>
              <a:rPr lang="en-GB" dirty="0" smtClean="0"/>
              <a:t>.</a:t>
            </a:r>
          </a:p>
          <a:p>
            <a:r>
              <a:rPr lang="en-GB" dirty="0" err="1" smtClean="0"/>
              <a:t>Anforderungen</a:t>
            </a:r>
            <a:endParaRPr lang="en-GB" dirty="0" smtClean="0"/>
          </a:p>
          <a:p>
            <a:pPr lvl="1"/>
            <a:r>
              <a:rPr lang="en-GB" dirty="0" err="1" smtClean="0"/>
              <a:t>Technologie</a:t>
            </a:r>
            <a:r>
              <a:rPr lang="en-GB" dirty="0" smtClean="0"/>
              <a:t> Stack HTML, CSS und JavaScript</a:t>
            </a:r>
          </a:p>
          <a:p>
            <a:pPr lvl="1"/>
            <a:r>
              <a:rPr lang="en-GB" dirty="0" smtClean="0"/>
              <a:t>Source Code </a:t>
            </a:r>
            <a:r>
              <a:rPr lang="en-GB" dirty="0" err="1" smtClean="0"/>
              <a:t>ist</a:t>
            </a:r>
            <a:r>
              <a:rPr lang="en-GB" dirty="0" smtClean="0"/>
              <a:t> Open Source</a:t>
            </a:r>
          </a:p>
          <a:p>
            <a:pPr lvl="1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11192670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>
                <a:effectLst/>
              </a:rPr>
              <a:t>Vorgehen</a:t>
            </a:r>
            <a:r>
              <a:rPr lang="en-US" dirty="0" smtClean="0">
                <a:effectLst/>
              </a:rPr>
              <a:t> und </a:t>
            </a:r>
            <a:r>
              <a:rPr lang="en-US" dirty="0" err="1" smtClean="0">
                <a:effectLst/>
              </a:rPr>
              <a:t>Planung</a:t>
            </a:r>
            <a:r>
              <a:rPr lang="en-US" dirty="0" smtClean="0">
                <a:effectLst/>
              </a:rPr>
              <a:t/>
            </a:r>
            <a:br>
              <a:rPr lang="en-US" dirty="0" smtClean="0">
                <a:effectLst/>
              </a:rPr>
            </a:b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err="1" smtClean="0"/>
              <a:t>Keine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74938432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>
                <a:effectLst/>
              </a:rPr>
              <a:t>Technisches</a:t>
            </a:r>
            <a:r>
              <a:rPr lang="en-US" dirty="0" smtClean="0">
                <a:effectLst/>
              </a:rPr>
              <a:t> </a:t>
            </a:r>
            <a:r>
              <a:rPr lang="en-US" dirty="0" err="1" smtClean="0">
                <a:effectLst/>
              </a:rPr>
              <a:t>Lösungskonzept</a:t>
            </a:r>
            <a:endParaRPr lang="en-US" dirty="0" smtClean="0">
              <a:effectLst/>
            </a:endParaRP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821053" y="3138663"/>
            <a:ext cx="1640210" cy="164021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75077" y="4778873"/>
            <a:ext cx="3431059" cy="1204302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52784" y="2226591"/>
            <a:ext cx="1640949" cy="1204526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777538" y="2641828"/>
            <a:ext cx="2371810" cy="1185905"/>
          </a:xfrm>
          <a:prstGeom prst="rect">
            <a:avLst/>
          </a:prstGeom>
        </p:spPr>
      </p:pic>
      <p:cxnSp>
        <p:nvCxnSpPr>
          <p:cNvPr id="10" name="Curved Connector 9"/>
          <p:cNvCxnSpPr>
            <a:stCxn id="6" idx="1"/>
          </p:cNvCxnSpPr>
          <p:nvPr/>
        </p:nvCxnSpPr>
        <p:spPr>
          <a:xfrm rot="10800000">
            <a:off x="3461263" y="4530904"/>
            <a:ext cx="1713814" cy="850121"/>
          </a:xfrm>
          <a:prstGeom prst="curvedConnector3">
            <a:avLst/>
          </a:prstGeom>
          <a:ln w="635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Curved Connector 12"/>
          <p:cNvCxnSpPr/>
          <p:nvPr/>
        </p:nvCxnSpPr>
        <p:spPr>
          <a:xfrm flipV="1">
            <a:off x="3461262" y="2790475"/>
            <a:ext cx="1460059" cy="745382"/>
          </a:xfrm>
          <a:prstGeom prst="curvedConnector3">
            <a:avLst/>
          </a:prstGeom>
          <a:ln w="635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Curved Connector 17"/>
          <p:cNvCxnSpPr/>
          <p:nvPr/>
        </p:nvCxnSpPr>
        <p:spPr>
          <a:xfrm>
            <a:off x="6012842" y="2790475"/>
            <a:ext cx="1764696" cy="640642"/>
          </a:xfrm>
          <a:prstGeom prst="curvedConnector3">
            <a:avLst/>
          </a:prstGeom>
          <a:ln w="635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Curved Connector 21"/>
          <p:cNvCxnSpPr>
            <a:stCxn id="8" idx="2"/>
          </p:cNvCxnSpPr>
          <p:nvPr/>
        </p:nvCxnSpPr>
        <p:spPr>
          <a:xfrm rot="5400000">
            <a:off x="8126089" y="3941519"/>
            <a:ext cx="951140" cy="723569"/>
          </a:xfrm>
          <a:prstGeom prst="curvedConnector3">
            <a:avLst/>
          </a:prstGeom>
          <a:ln w="635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4" name="Picture 23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flipH="1">
            <a:off x="9857302" y="597380"/>
            <a:ext cx="1361259" cy="1361259"/>
          </a:xfrm>
          <a:prstGeom prst="rect">
            <a:avLst/>
          </a:prstGeom>
        </p:spPr>
      </p:pic>
      <p:cxnSp>
        <p:nvCxnSpPr>
          <p:cNvPr id="26" name="Curved Connector 25"/>
          <p:cNvCxnSpPr>
            <a:stCxn id="8" idx="0"/>
          </p:cNvCxnSpPr>
          <p:nvPr/>
        </p:nvCxnSpPr>
        <p:spPr>
          <a:xfrm rot="5400000" flipH="1" flipV="1">
            <a:off x="9137524" y="1630005"/>
            <a:ext cx="837742" cy="1185905"/>
          </a:xfrm>
          <a:prstGeom prst="curvedConnector2">
            <a:avLst/>
          </a:prstGeom>
          <a:ln w="635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Curved Connector 27"/>
          <p:cNvCxnSpPr>
            <a:endCxn id="8" idx="3"/>
          </p:cNvCxnSpPr>
          <p:nvPr/>
        </p:nvCxnSpPr>
        <p:spPr>
          <a:xfrm rot="5400000">
            <a:off x="9814714" y="2025323"/>
            <a:ext cx="1544093" cy="874823"/>
          </a:xfrm>
          <a:prstGeom prst="curvedConnector2">
            <a:avLst/>
          </a:prstGeom>
          <a:ln w="635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/>
          <p:cNvSpPr txBox="1"/>
          <p:nvPr/>
        </p:nvSpPr>
        <p:spPr>
          <a:xfrm>
            <a:off x="9597916" y="251727"/>
            <a:ext cx="6999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mtClean="0"/>
              <a:t>User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11024172" y="2462734"/>
            <a:ext cx="104837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/>
              <a:t>Input Bitcoin Script</a:t>
            </a:r>
            <a:endParaRPr lang="en-GB" dirty="0"/>
          </a:p>
        </p:txBody>
      </p:sp>
      <p:sp>
        <p:nvSpPr>
          <p:cNvPr id="32" name="TextBox 31"/>
          <p:cNvSpPr txBox="1"/>
          <p:nvPr/>
        </p:nvSpPr>
        <p:spPr>
          <a:xfrm>
            <a:off x="8963442" y="4303303"/>
            <a:ext cx="177458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/>
              <a:t>Parse Bitcoin script and create </a:t>
            </a:r>
            <a:r>
              <a:rPr lang="en-GB" dirty="0"/>
              <a:t>s</a:t>
            </a:r>
            <a:r>
              <a:rPr lang="en-GB" dirty="0" smtClean="0"/>
              <a:t>cript object</a:t>
            </a:r>
            <a:endParaRPr lang="en-GB" dirty="0"/>
          </a:p>
        </p:txBody>
      </p:sp>
      <p:sp>
        <p:nvSpPr>
          <p:cNvPr id="33" name="TextBox 32"/>
          <p:cNvSpPr txBox="1"/>
          <p:nvPr/>
        </p:nvSpPr>
        <p:spPr>
          <a:xfrm>
            <a:off x="2520778" y="5315912"/>
            <a:ext cx="179172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/>
              <a:t>Run script using the </a:t>
            </a:r>
            <a:r>
              <a:rPr lang="en-GB" dirty="0" err="1" smtClean="0"/>
              <a:t>bitcore</a:t>
            </a:r>
            <a:r>
              <a:rPr lang="en-GB" dirty="0" smtClean="0"/>
              <a:t>-lib framework</a:t>
            </a:r>
            <a:endParaRPr lang="en-GB" dirty="0"/>
          </a:p>
        </p:txBody>
      </p:sp>
      <p:sp>
        <p:nvSpPr>
          <p:cNvPr id="34" name="TextBox 33"/>
          <p:cNvSpPr txBox="1"/>
          <p:nvPr/>
        </p:nvSpPr>
        <p:spPr>
          <a:xfrm>
            <a:off x="2571575" y="1980593"/>
            <a:ext cx="226128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/>
              <a:t>Access script stack during execution</a:t>
            </a:r>
            <a:endParaRPr lang="en-GB" dirty="0"/>
          </a:p>
        </p:txBody>
      </p:sp>
      <p:sp>
        <p:nvSpPr>
          <p:cNvPr id="35" name="TextBox 34"/>
          <p:cNvSpPr txBox="1"/>
          <p:nvPr/>
        </p:nvSpPr>
        <p:spPr>
          <a:xfrm>
            <a:off x="6193733" y="1958639"/>
            <a:ext cx="173930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/>
              <a:t>Save stack elements into an array</a:t>
            </a:r>
            <a:endParaRPr lang="en-GB" dirty="0"/>
          </a:p>
        </p:txBody>
      </p:sp>
      <p:sp>
        <p:nvSpPr>
          <p:cNvPr id="36" name="TextBox 35"/>
          <p:cNvSpPr txBox="1"/>
          <p:nvPr/>
        </p:nvSpPr>
        <p:spPr>
          <a:xfrm>
            <a:off x="8220447" y="1178332"/>
            <a:ext cx="144246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mtClean="0"/>
              <a:t>Visualize Stack 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5816023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2080124"/>
          </a:xfrm>
        </p:spPr>
        <p:txBody>
          <a:bodyPr>
            <a:normAutofit/>
          </a:bodyPr>
          <a:lstStyle/>
          <a:p>
            <a:r>
              <a:rPr lang="en-US" dirty="0" err="1" smtClean="0">
                <a:effectLst/>
              </a:rPr>
              <a:t>Herausforderungen</a:t>
            </a:r>
            <a:r>
              <a:rPr lang="en-US" dirty="0" smtClean="0">
                <a:effectLst/>
              </a:rPr>
              <a:t>, die </a:t>
            </a:r>
            <a:r>
              <a:rPr lang="en-US" dirty="0" err="1" smtClean="0">
                <a:effectLst/>
              </a:rPr>
              <a:t>dabei</a:t>
            </a:r>
            <a:r>
              <a:rPr lang="en-US" dirty="0" smtClean="0">
                <a:effectLst/>
              </a:rPr>
              <a:t> </a:t>
            </a:r>
            <a:r>
              <a:rPr lang="en-US" dirty="0" err="1" smtClean="0">
                <a:effectLst/>
              </a:rPr>
              <a:t>entstanden</a:t>
            </a:r>
            <a:r>
              <a:rPr lang="en-US" dirty="0" smtClean="0">
                <a:effectLst/>
              </a:rPr>
              <a:t> </a:t>
            </a:r>
            <a:r>
              <a:rPr lang="en-US" dirty="0" err="1" smtClean="0">
                <a:effectLst/>
              </a:rPr>
              <a:t>sind</a:t>
            </a:r>
            <a:r>
              <a:rPr lang="en-US" dirty="0" smtClean="0">
                <a:effectLst/>
              </a:rPr>
              <a:t> und </a:t>
            </a:r>
            <a:r>
              <a:rPr lang="en-US" dirty="0" err="1" smtClean="0">
                <a:effectLst/>
              </a:rPr>
              <a:t>wie</a:t>
            </a:r>
            <a:r>
              <a:rPr lang="en-US" dirty="0" smtClean="0">
                <a:effectLst/>
              </a:rPr>
              <a:t> </a:t>
            </a:r>
            <a:r>
              <a:rPr lang="en-US" dirty="0" err="1" smtClean="0">
                <a:effectLst/>
              </a:rPr>
              <a:t>Sie</a:t>
            </a:r>
            <a:r>
              <a:rPr lang="en-US" dirty="0" smtClean="0">
                <a:effectLst/>
              </a:rPr>
              <a:t> </a:t>
            </a:r>
            <a:r>
              <a:rPr lang="en-US" dirty="0" err="1" smtClean="0">
                <a:effectLst/>
              </a:rPr>
              <a:t>diese</a:t>
            </a:r>
            <a:r>
              <a:rPr lang="en-US" dirty="0" smtClean="0">
                <a:effectLst/>
              </a:rPr>
              <a:t> </a:t>
            </a:r>
            <a:r>
              <a:rPr lang="en-US" dirty="0" err="1" smtClean="0">
                <a:effectLst/>
              </a:rPr>
              <a:t>gelöst</a:t>
            </a:r>
            <a:r>
              <a:rPr lang="en-US" dirty="0" smtClean="0">
                <a:effectLst/>
              </a:rPr>
              <a:t> </a:t>
            </a:r>
            <a:r>
              <a:rPr lang="en-US" dirty="0" err="1" smtClean="0">
                <a:effectLst/>
              </a:rPr>
              <a:t>haben</a:t>
            </a:r>
            <a:r>
              <a:rPr lang="en-US" dirty="0" smtClean="0">
                <a:effectLst/>
              </a:rPr>
              <a:t/>
            </a:r>
            <a:br>
              <a:rPr lang="en-US" dirty="0" smtClean="0">
                <a:effectLst/>
              </a:rPr>
            </a:b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20582470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9255616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302</TotalTime>
  <Words>156</Words>
  <Application>Microsoft Macintosh PowerPoint</Application>
  <PresentationFormat>Widescreen</PresentationFormat>
  <Paragraphs>50</Paragraphs>
  <Slides>8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Calibri</vt:lpstr>
      <vt:lpstr>Calibri Light</vt:lpstr>
      <vt:lpstr>Arial</vt:lpstr>
      <vt:lpstr>Office Theme</vt:lpstr>
      <vt:lpstr>PowerPoint Presentation</vt:lpstr>
      <vt:lpstr>Bitcoin Script, what is it?</vt:lpstr>
      <vt:lpstr>Erläuterung der Aufgabenstellung </vt:lpstr>
      <vt:lpstr>Übersicht über Zielsetzung und Anforderungen </vt:lpstr>
      <vt:lpstr>Vorgehen und Planung </vt:lpstr>
      <vt:lpstr>Technisches Lösungskonzept</vt:lpstr>
      <vt:lpstr>Herausforderungen, die dabei entstanden sind und wie Sie diese gelöst haben </vt:lpstr>
      <vt:lpstr>PowerPoint Presentation</vt:lpstr>
    </vt:vector>
  </TitlesOfParts>
  <Company/>
  <LinksUpToDate>false</LinksUpToDate>
  <SharedDoc>false</SharedDoc>
  <HyperlinksChanged>false</HyperlinksChanged>
  <AppVersion>15.0033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Rolf Zurbrügg</dc:creator>
  <cp:lastModifiedBy>Rolf Zurbrügg</cp:lastModifiedBy>
  <cp:revision>13</cp:revision>
  <dcterms:created xsi:type="dcterms:W3CDTF">2018-01-17T11:31:43Z</dcterms:created>
  <dcterms:modified xsi:type="dcterms:W3CDTF">2018-01-17T16:34:24Z</dcterms:modified>
</cp:coreProperties>
</file>

<file path=docProps/thumbnail.jpeg>
</file>